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4"/>
  </p:notesMasterIdLst>
  <p:sldIdLst>
    <p:sldId id="319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60297952f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60297952f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10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4 -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926" name="Google Shape;926;p100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927" name="Google Shape;927;p100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00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00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30" name="Google Shape;930;p100"/>
          <p:cNvPicPr preferRelativeResize="0"/>
          <p:nvPr/>
        </p:nvPicPr>
        <p:blipFill rotWithShape="1">
          <a:blip r:embed="rId4">
            <a:alphaModFix/>
          </a:blip>
          <a:srcRect t="17415" b="20030"/>
          <a:stretch/>
        </p:blipFill>
        <p:spPr>
          <a:xfrm>
            <a:off x="359321" y="1127075"/>
            <a:ext cx="4618751" cy="28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p100"/>
          <p:cNvSpPr txBox="1"/>
          <p:nvPr/>
        </p:nvSpPr>
        <p:spPr>
          <a:xfrm>
            <a:off x="4836225" y="491150"/>
            <a:ext cx="4168800" cy="42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The 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Traveling Salesman Problem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can be solved with an algorithm, which checks each possible option.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BUT, it would take massive amounts of computing power to compare every single option, especially as the number of homes to visit (otherwise known as </a:t>
            </a:r>
            <a:r>
              <a:rPr lang="en" sz="1800" i="1">
                <a:latin typeface="Proxima Nova"/>
                <a:ea typeface="Proxima Nova"/>
                <a:cs typeface="Proxima Nova"/>
                <a:sym typeface="Proxima Nova"/>
              </a:rPr>
              <a:t>nodes</a:t>
            </a:r>
            <a:r>
              <a:rPr lang="en"/>
              <a:t>)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increases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Therefore, it would take an </a:t>
            </a: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unreasonable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amount of time for the solution to be calculated for most instances of the problem.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2023-10-08T17:36:54Z</dcterms:modified>
</cp:coreProperties>
</file>