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2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61d3874ec2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61d3874ec2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0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37" name="Google Shape;937;p101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938" name="Google Shape;938;p101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01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01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1" name="Google Shape;941;p101"/>
          <p:cNvSpPr txBox="1"/>
          <p:nvPr/>
        </p:nvSpPr>
        <p:spPr>
          <a:xfrm>
            <a:off x="381600" y="1181525"/>
            <a:ext cx="8204700" cy="3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Welcome to </a:t>
            </a: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heuristics!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Provide a "good enough" solution to a problem when an actual solution is impractical or impossible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2023-10-08T17:36:55Z</dcterms:modified>
</cp:coreProperties>
</file>