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4"/>
  </p:notesMasterIdLst>
  <p:sldIdLst>
    <p:sldId id="321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Proxima Nova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61d3874ec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61d3874ec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0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4 -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947" name="Google Shape;947;p102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948" name="Google Shape;948;p102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02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02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1" name="Google Shape;951;p102"/>
          <p:cNvSpPr txBox="1"/>
          <p:nvPr/>
        </p:nvSpPr>
        <p:spPr>
          <a:xfrm>
            <a:off x="260250" y="565075"/>
            <a:ext cx="4539300" cy="35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Navigate to Level 1 on Code Studio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Try to find the "best" path to visit all nodes.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Write down a plan or 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heuristic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for choosing a good path.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Note: your 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heuristic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may not always find the best path, but it should be close enough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52" name="Google Shape;952;p102"/>
          <p:cNvGrpSpPr/>
          <p:nvPr/>
        </p:nvGrpSpPr>
        <p:grpSpPr>
          <a:xfrm rot="465520">
            <a:off x="1534105" y="3417200"/>
            <a:ext cx="1503789" cy="1503789"/>
            <a:chOff x="5827500" y="2365850"/>
            <a:chExt cx="2368876" cy="2368876"/>
          </a:xfrm>
        </p:grpSpPr>
        <p:pic>
          <p:nvPicPr>
            <p:cNvPr id="953" name="Google Shape;953;p10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27500" y="2365850"/>
              <a:ext cx="2368876" cy="2368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4" name="Google Shape;954;p102"/>
            <p:cNvSpPr txBox="1"/>
            <p:nvPr/>
          </p:nvSpPr>
          <p:spPr>
            <a:xfrm>
              <a:off x="6755950" y="2866125"/>
              <a:ext cx="985800" cy="750000"/>
            </a:xfrm>
            <a:prstGeom prst="rect">
              <a:avLst/>
            </a:prstGeom>
            <a:solidFill>
              <a:srgbClr val="766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3F3F3"/>
                  </a:solidFill>
                  <a:latin typeface="Coming Soon"/>
                  <a:ea typeface="Coming Soon"/>
                  <a:cs typeface="Coming Soon"/>
                  <a:sym typeface="Coming Soon"/>
                </a:rPr>
                <a:t>AP CSP</a:t>
              </a:r>
              <a:endParaRPr sz="800">
                <a:solidFill>
                  <a:srgbClr val="F3F3F3"/>
                </a:solidFill>
                <a:latin typeface="Coming Soon"/>
                <a:ea typeface="Coming Soon"/>
                <a:cs typeface="Coming Soon"/>
                <a:sym typeface="Coming Soo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3F3F3"/>
                  </a:solidFill>
                  <a:latin typeface="Coming Soon"/>
                  <a:ea typeface="Coming Soon"/>
                  <a:cs typeface="Coming Soon"/>
                  <a:sym typeface="Coming Soon"/>
                </a:rPr>
                <a:t>Journal</a:t>
              </a:r>
              <a:endParaRPr sz="800">
                <a:solidFill>
                  <a:srgbClr val="F3F3F3"/>
                </a:solidFill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pic>
        <p:nvPicPr>
          <p:cNvPr id="955" name="Google Shape;955;p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3375" y="713725"/>
            <a:ext cx="2669075" cy="37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Coming Soon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2023-10-08T17:36:56Z</dcterms:modified>
</cp:coreProperties>
</file>