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61d3874ec2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61d3874ec2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61" name="Google Shape;961;p10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62" name="Google Shape;962;p10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0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0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103"/>
          <p:cNvSpPr txBox="1"/>
          <p:nvPr/>
        </p:nvSpPr>
        <p:spPr>
          <a:xfrm>
            <a:off x="260250" y="565075"/>
            <a:ext cx="45393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Navigate to Level 2 on Code Studio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Test your heuristic on three different levels.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down the distance for the path your heuristic finds.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Try to find the best version not using the heuristic (brute force). Can you find a better path? Is your heuristic on average pretty good? Should you update your heuristic?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66" name="Google Shape;966;p103"/>
          <p:cNvGrpSpPr/>
          <p:nvPr/>
        </p:nvGrpSpPr>
        <p:grpSpPr>
          <a:xfrm rot="465415">
            <a:off x="220838" y="3913474"/>
            <a:ext cx="889838" cy="889838"/>
            <a:chOff x="5827500" y="2365850"/>
            <a:chExt cx="2368876" cy="2368876"/>
          </a:xfrm>
        </p:grpSpPr>
        <p:pic>
          <p:nvPicPr>
            <p:cNvPr id="967" name="Google Shape;967;p1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8" name="Google Shape;968;p103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4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4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aphicFrame>
        <p:nvGraphicFramePr>
          <p:cNvPr id="969" name="Google Shape;969;p103"/>
          <p:cNvGraphicFramePr/>
          <p:nvPr/>
        </p:nvGraphicFramePr>
        <p:xfrm>
          <a:off x="5421925" y="1591900"/>
          <a:ext cx="3272200" cy="1859750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6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Distance (Heuristic)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Distance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(Brute Force)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1225</a:t>
                      </a:r>
                      <a:endParaRPr sz="1200">
                        <a:solidFill>
                          <a:srgbClr val="FF0000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1215</a:t>
                      </a:r>
                      <a:endParaRPr sz="1200">
                        <a:solidFill>
                          <a:srgbClr val="FF0000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2023-10-08T17:36:57Z</dcterms:modified>
</cp:coreProperties>
</file>