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4"/>
  </p:notesMasterIdLst>
  <p:sldIdLst>
    <p:sldId id="32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61d3874ec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61d3874ec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0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4 -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75" name="Google Shape;975;p104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976" name="Google Shape;976;p104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04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04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" name="Google Shape;979;p104"/>
          <p:cNvSpPr txBox="1"/>
          <p:nvPr/>
        </p:nvSpPr>
        <p:spPr>
          <a:xfrm>
            <a:off x="609100" y="565075"/>
            <a:ext cx="7448700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How did you create your heuristic?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Did you change your heuristic after testing it out?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2023-10-08T17:36:58Z</dcterms:modified>
</cp:coreProperties>
</file>