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61d3874ec2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61d3874ec2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85" name="Google Shape;985;p10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86" name="Google Shape;986;p10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0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0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05"/>
          <p:cNvSpPr txBox="1"/>
          <p:nvPr/>
        </p:nvSpPr>
        <p:spPr>
          <a:xfrm>
            <a:off x="609100" y="565075"/>
            <a:ext cx="74487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Share Out: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Explain your heuristic.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As a class, which do we think is best?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2023-10-08T17:36:59Z</dcterms:modified>
</cp:coreProperties>
</file>