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26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f673e5a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f673e5a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Share with someone how you went about solving each of these problems.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problems did you need to do something similar in order to solve them?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2" name="Google Shape;172;p4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73" name="Google Shape;173;p4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4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2023-10-08T17:36:09Z</dcterms:modified>
</cp:coreProperties>
</file>