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2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61d3874ec2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61d3874ec2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0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95" name="Google Shape;995;p106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996" name="Google Shape;996;p106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06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06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106"/>
          <p:cNvSpPr txBox="1"/>
          <p:nvPr/>
        </p:nvSpPr>
        <p:spPr>
          <a:xfrm>
            <a:off x="609100" y="565075"/>
            <a:ext cx="3999600" cy="30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Sample Heuristic: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At each node, travel to the next closest node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Is this "good enough"?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00" name="Google Shape;1000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100" y="422600"/>
            <a:ext cx="3281375" cy="45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106"/>
          <p:cNvSpPr txBox="1"/>
          <p:nvPr/>
        </p:nvSpPr>
        <p:spPr>
          <a:xfrm>
            <a:off x="6025075" y="3074900"/>
            <a:ext cx="212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2" name="Google Shape;1002;p106"/>
          <p:cNvSpPr txBox="1"/>
          <p:nvPr/>
        </p:nvSpPr>
        <p:spPr>
          <a:xfrm>
            <a:off x="6201100" y="3513500"/>
            <a:ext cx="212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3" name="Google Shape;1003;p106"/>
          <p:cNvSpPr txBox="1"/>
          <p:nvPr/>
        </p:nvSpPr>
        <p:spPr>
          <a:xfrm>
            <a:off x="6961000" y="3673250"/>
            <a:ext cx="212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4" name="Google Shape;1004;p106"/>
          <p:cNvSpPr txBox="1"/>
          <p:nvPr/>
        </p:nvSpPr>
        <p:spPr>
          <a:xfrm>
            <a:off x="7436300" y="3018400"/>
            <a:ext cx="212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5" name="Google Shape;1005;p106"/>
          <p:cNvSpPr txBox="1"/>
          <p:nvPr/>
        </p:nvSpPr>
        <p:spPr>
          <a:xfrm>
            <a:off x="7223600" y="2319525"/>
            <a:ext cx="212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6" name="Google Shape;1006;p106"/>
          <p:cNvSpPr txBox="1"/>
          <p:nvPr/>
        </p:nvSpPr>
        <p:spPr>
          <a:xfrm>
            <a:off x="6450500" y="1971525"/>
            <a:ext cx="212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7" name="Google Shape;1007;p106"/>
          <p:cNvSpPr txBox="1"/>
          <p:nvPr/>
        </p:nvSpPr>
        <p:spPr>
          <a:xfrm>
            <a:off x="5882700" y="1623525"/>
            <a:ext cx="212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7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8" name="Google Shape;1008;p106"/>
          <p:cNvSpPr txBox="1"/>
          <p:nvPr/>
        </p:nvSpPr>
        <p:spPr>
          <a:xfrm>
            <a:off x="5543400" y="1022750"/>
            <a:ext cx="212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8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9" name="Google Shape;1009;p106"/>
          <p:cNvSpPr txBox="1"/>
          <p:nvPr/>
        </p:nvSpPr>
        <p:spPr>
          <a:xfrm>
            <a:off x="6413800" y="500000"/>
            <a:ext cx="212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9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0" name="Google Shape;1010;p106"/>
          <p:cNvSpPr txBox="1"/>
          <p:nvPr/>
        </p:nvSpPr>
        <p:spPr>
          <a:xfrm>
            <a:off x="7536825" y="848000"/>
            <a:ext cx="4476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1" name="Google Shape;1011;p106"/>
          <p:cNvSpPr txBox="1"/>
          <p:nvPr/>
        </p:nvSpPr>
        <p:spPr>
          <a:xfrm>
            <a:off x="7732225" y="1428600"/>
            <a:ext cx="3543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2" name="Google Shape;1012;p106"/>
          <p:cNvSpPr txBox="1"/>
          <p:nvPr/>
        </p:nvSpPr>
        <p:spPr>
          <a:xfrm>
            <a:off x="7173700" y="1837850"/>
            <a:ext cx="5556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12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2023-10-08T17:36:59Z</dcterms:modified>
</cp:coreProperties>
</file>