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2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61d3874ec2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61d3874ec2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0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18" name="Google Shape;1018;p10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019" name="Google Shape;1019;p10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0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0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107"/>
          <p:cNvSpPr txBox="1"/>
          <p:nvPr/>
        </p:nvSpPr>
        <p:spPr>
          <a:xfrm>
            <a:off x="523500" y="69175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Takeaways: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Traveling Salesman Problem is an 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optimization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problem. We are attempting to find the best path.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also 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unreasonable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because there is not an algorithm that can solve the problem in a reasonable amount of time.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need to use a </a:t>
            </a: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heuristic 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come up with a solution that is "good enough" for most instances of the problem.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3" name="Google Shape;1023;p107"/>
          <p:cNvPicPr preferRelativeResize="0"/>
          <p:nvPr/>
        </p:nvPicPr>
        <p:blipFill rotWithShape="1">
          <a:blip r:embed="rId4">
            <a:alphaModFix/>
          </a:blip>
          <a:srcRect t="17415" b="20030"/>
          <a:stretch/>
        </p:blipFill>
        <p:spPr>
          <a:xfrm>
            <a:off x="6561449" y="352548"/>
            <a:ext cx="2088424" cy="130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2023-10-08T17:37:00Z</dcterms:modified>
</cp:coreProperties>
</file>