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64894240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64894240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0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29" name="Google Shape;1029;p10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030" name="Google Shape;1030;p10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0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0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108"/>
          <p:cNvSpPr/>
          <p:nvPr/>
        </p:nvSpPr>
        <p:spPr>
          <a:xfrm>
            <a:off x="850075" y="677900"/>
            <a:ext cx="7629300" cy="4099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Problems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Any task that may (or may not) be solved with an algorithm.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Sorting a list is a problem. Sorting the list (2, 3, 1, 7) is an instance of that problem.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4" name="Google Shape;1034;p108"/>
          <p:cNvSpPr/>
          <p:nvPr/>
        </p:nvSpPr>
        <p:spPr>
          <a:xfrm>
            <a:off x="1140625" y="2270450"/>
            <a:ext cx="3498900" cy="232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Decision Problems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“Is there a path?”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5" name="Google Shape;1035;p108"/>
          <p:cNvSpPr/>
          <p:nvPr/>
        </p:nvSpPr>
        <p:spPr>
          <a:xfrm>
            <a:off x="4714850" y="2218400"/>
            <a:ext cx="3498900" cy="232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Optimization Problems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“What’s the shortest path”?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6" name="Google Shape;1036;p108"/>
          <p:cNvSpPr/>
          <p:nvPr/>
        </p:nvSpPr>
        <p:spPr>
          <a:xfrm>
            <a:off x="1758475" y="3732200"/>
            <a:ext cx="2263200" cy="810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Undecidable Problems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“Will this code work?”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7" name="Google Shape;1037;p108"/>
          <p:cNvPicPr preferRelativeResize="0"/>
          <p:nvPr/>
        </p:nvPicPr>
        <p:blipFill rotWithShape="1">
          <a:blip r:embed="rId4">
            <a:alphaModFix/>
          </a:blip>
          <a:srcRect t="17415" b="20030"/>
          <a:stretch/>
        </p:blipFill>
        <p:spPr>
          <a:xfrm>
            <a:off x="5284513" y="2990225"/>
            <a:ext cx="2359575" cy="14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417" y="2853267"/>
            <a:ext cx="777450" cy="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2023-10-08T17:37:01Z</dcterms:modified>
</cp:coreProperties>
</file>