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2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648784178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648784178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1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54" name="Google Shape;1054;p11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055" name="Google Shape;1055;p11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1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1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110"/>
          <p:cNvSpPr txBox="1"/>
          <p:nvPr/>
        </p:nvSpPr>
        <p:spPr>
          <a:xfrm>
            <a:off x="523500" y="69175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Takeaways: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some problems we’ve proven that no computer will ever be able to solve. The Halting Problem is a very famous example and in general we call these problems 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undecidable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2023-10-08T17:37:03Z</dcterms:modified>
</cp:coreProperties>
</file>