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3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1d3874ec2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1d3874ec2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1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8" name="Google Shape;1068;p112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is a heuristic acceptable when it doesn't always produce the "best" result?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2023-10-08T17:37:04Z</dcterms:modified>
</cp:coreProperties>
</file>