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3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601920dc65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601920dc65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1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Heuristic: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a "good enough" solution to a problem when an actual solution is impractical or impossible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Undecidable Problem: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problem for which no algorithm can be constructed that is always capable of providing a correct yes-or-no answer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4" name="Google Shape;1074;p11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2023-10-08T17:37:05Z</dcterms:modified>
</cp:coreProperties>
</file>