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4"/>
  </p:notesMasterIdLst>
  <p:sldIdLst>
    <p:sldId id="263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0297952f2_6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0297952f2_6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4"/>
          <p:cNvSpPr txBox="1"/>
          <p:nvPr/>
        </p:nvSpPr>
        <p:spPr>
          <a:xfrm>
            <a:off x="241225" y="397700"/>
            <a:ext cx="1581000" cy="27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Proxima Nova"/>
                <a:ea typeface="Proxima Nova"/>
                <a:cs typeface="Proxima Nova"/>
                <a:sym typeface="Proxima Nova"/>
              </a:rPr>
              <a:t>Algorithm 1</a:t>
            </a:r>
            <a:endParaRPr sz="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MOVE_FORWARD()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TURN_RIGHT()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MOVE_FORWARD()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TURN_RIGHT()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MOVE_FORWARD()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TURN_RIGHT()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MOVE_FORWARD()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TURN_RIGHT()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Algorithm 2</a:t>
            </a:r>
            <a:endParaRPr sz="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REPEAT 2 TIMES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MOVE_FORWARD()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MOVE_FORWARD()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TURN_RIGHT()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MOVE_FORWARD()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TURN_RIGHT()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4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" name="Google Shape;183;p44"/>
          <p:cNvSpPr/>
          <p:nvPr/>
        </p:nvSpPr>
        <p:spPr>
          <a:xfrm>
            <a:off x="2697725" y="1257199"/>
            <a:ext cx="764100" cy="199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count ← 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44"/>
          <p:cNvSpPr/>
          <p:nvPr/>
        </p:nvSpPr>
        <p:spPr>
          <a:xfrm>
            <a:off x="2385917" y="1803388"/>
            <a:ext cx="1387755" cy="723227"/>
          </a:xfrm>
          <a:prstGeom prst="flowChartDecision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count &lt; 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5" name="Google Shape;185;p44"/>
          <p:cNvCxnSpPr>
            <a:stCxn id="183" idx="2"/>
            <a:endCxn id="184" idx="0"/>
          </p:cNvCxnSpPr>
          <p:nvPr/>
        </p:nvCxnSpPr>
        <p:spPr>
          <a:xfrm>
            <a:off x="3079775" y="1456399"/>
            <a:ext cx="0" cy="34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6" name="Google Shape;186;p44"/>
          <p:cNvSpPr/>
          <p:nvPr/>
        </p:nvSpPr>
        <p:spPr>
          <a:xfrm>
            <a:off x="3649665" y="2315604"/>
            <a:ext cx="1266900" cy="461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MOVE_FORWARD()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TURN_RIGHT()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count ← count + 1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7" name="Google Shape;187;p44"/>
          <p:cNvCxnSpPr>
            <a:stCxn id="184" idx="3"/>
            <a:endCxn id="186" idx="0"/>
          </p:cNvCxnSpPr>
          <p:nvPr/>
        </p:nvCxnSpPr>
        <p:spPr>
          <a:xfrm>
            <a:off x="3773672" y="2165002"/>
            <a:ext cx="509400" cy="150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" name="Google Shape;188;p44"/>
          <p:cNvSpPr txBox="1"/>
          <p:nvPr/>
        </p:nvSpPr>
        <p:spPr>
          <a:xfrm>
            <a:off x="3711057" y="1909702"/>
            <a:ext cx="6435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9" name="Google Shape;189;p44"/>
          <p:cNvCxnSpPr>
            <a:stCxn id="184" idx="1"/>
            <a:endCxn id="190" idx="0"/>
          </p:cNvCxnSpPr>
          <p:nvPr/>
        </p:nvCxnSpPr>
        <p:spPr>
          <a:xfrm flipH="1">
            <a:off x="2083517" y="2165002"/>
            <a:ext cx="302400" cy="150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44"/>
          <p:cNvCxnSpPr>
            <a:stCxn id="186" idx="2"/>
          </p:cNvCxnSpPr>
          <p:nvPr/>
        </p:nvCxnSpPr>
        <p:spPr>
          <a:xfrm rot="5400000" flipH="1">
            <a:off x="3094815" y="1588404"/>
            <a:ext cx="1173600" cy="1203000"/>
          </a:xfrm>
          <a:prstGeom prst="bentConnector4">
            <a:avLst>
              <a:gd name="adj1" fmla="val -20290"/>
              <a:gd name="adj2" fmla="val -7711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" name="Google Shape;190;p44"/>
          <p:cNvSpPr/>
          <p:nvPr/>
        </p:nvSpPr>
        <p:spPr>
          <a:xfrm>
            <a:off x="1761627" y="2315604"/>
            <a:ext cx="643500" cy="320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44"/>
          <p:cNvSpPr/>
          <p:nvPr/>
        </p:nvSpPr>
        <p:spPr>
          <a:xfrm>
            <a:off x="2718274" y="706175"/>
            <a:ext cx="723000" cy="320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3" name="Google Shape;193;p44"/>
          <p:cNvCxnSpPr>
            <a:stCxn id="192" idx="4"/>
            <a:endCxn id="183" idx="0"/>
          </p:cNvCxnSpPr>
          <p:nvPr/>
        </p:nvCxnSpPr>
        <p:spPr>
          <a:xfrm>
            <a:off x="3079774" y="1026575"/>
            <a:ext cx="0" cy="23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44"/>
          <p:cNvSpPr txBox="1"/>
          <p:nvPr/>
        </p:nvSpPr>
        <p:spPr>
          <a:xfrm>
            <a:off x="1752600" y="670075"/>
            <a:ext cx="8067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Algorithm 4</a:t>
            </a:r>
            <a:endParaRPr sz="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p44"/>
          <p:cNvSpPr txBox="1"/>
          <p:nvPr/>
        </p:nvSpPr>
        <p:spPr>
          <a:xfrm>
            <a:off x="1834207" y="1909702"/>
            <a:ext cx="6435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44"/>
          <p:cNvSpPr/>
          <p:nvPr/>
        </p:nvSpPr>
        <p:spPr>
          <a:xfrm>
            <a:off x="6431525" y="1397354"/>
            <a:ext cx="764100" cy="199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count ← 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44"/>
          <p:cNvSpPr/>
          <p:nvPr/>
        </p:nvSpPr>
        <p:spPr>
          <a:xfrm>
            <a:off x="6119692" y="1928230"/>
            <a:ext cx="1387755" cy="723227"/>
          </a:xfrm>
          <a:prstGeom prst="flowChartDecision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count &lt; 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8" name="Google Shape;198;p44"/>
          <p:cNvCxnSpPr>
            <a:stCxn id="196" idx="2"/>
            <a:endCxn id="197" idx="0"/>
          </p:cNvCxnSpPr>
          <p:nvPr/>
        </p:nvCxnSpPr>
        <p:spPr>
          <a:xfrm>
            <a:off x="6813575" y="1596554"/>
            <a:ext cx="0" cy="3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9" name="Google Shape;199;p44"/>
          <p:cNvSpPr/>
          <p:nvPr/>
        </p:nvSpPr>
        <p:spPr>
          <a:xfrm>
            <a:off x="7018325" y="2652417"/>
            <a:ext cx="1266900" cy="39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MOVE_FORWARD()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MOVE_FORWARD()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turnCount ← 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0" name="Google Shape;200;p44"/>
          <p:cNvCxnSpPr>
            <a:stCxn id="197" idx="3"/>
            <a:endCxn id="199" idx="0"/>
          </p:cNvCxnSpPr>
          <p:nvPr/>
        </p:nvCxnSpPr>
        <p:spPr>
          <a:xfrm>
            <a:off x="7507447" y="2289844"/>
            <a:ext cx="144300" cy="362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1" name="Google Shape;201;p44"/>
          <p:cNvSpPr txBox="1"/>
          <p:nvPr/>
        </p:nvSpPr>
        <p:spPr>
          <a:xfrm>
            <a:off x="7296426" y="2055437"/>
            <a:ext cx="6435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2" name="Google Shape;202;p44"/>
          <p:cNvCxnSpPr>
            <a:stCxn id="197" idx="1"/>
            <a:endCxn id="203" idx="0"/>
          </p:cNvCxnSpPr>
          <p:nvPr/>
        </p:nvCxnSpPr>
        <p:spPr>
          <a:xfrm flipH="1">
            <a:off x="5817292" y="2289844"/>
            <a:ext cx="302400" cy="396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" name="Google Shape;203;p44"/>
          <p:cNvSpPr/>
          <p:nvPr/>
        </p:nvSpPr>
        <p:spPr>
          <a:xfrm>
            <a:off x="5495427" y="2686346"/>
            <a:ext cx="643500" cy="320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44"/>
          <p:cNvSpPr/>
          <p:nvPr/>
        </p:nvSpPr>
        <p:spPr>
          <a:xfrm>
            <a:off x="6452074" y="846367"/>
            <a:ext cx="723000" cy="320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5" name="Google Shape;205;p44"/>
          <p:cNvCxnSpPr>
            <a:stCxn id="204" idx="4"/>
            <a:endCxn id="196" idx="0"/>
          </p:cNvCxnSpPr>
          <p:nvPr/>
        </p:nvCxnSpPr>
        <p:spPr>
          <a:xfrm>
            <a:off x="6813574" y="1166767"/>
            <a:ext cx="0" cy="23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44"/>
          <p:cNvSpPr txBox="1"/>
          <p:nvPr/>
        </p:nvSpPr>
        <p:spPr>
          <a:xfrm>
            <a:off x="5486400" y="1040817"/>
            <a:ext cx="8067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Algorithm 6</a:t>
            </a:r>
            <a:endParaRPr sz="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44"/>
          <p:cNvSpPr txBox="1"/>
          <p:nvPr/>
        </p:nvSpPr>
        <p:spPr>
          <a:xfrm>
            <a:off x="5697682" y="2034544"/>
            <a:ext cx="6435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44"/>
          <p:cNvSpPr txBox="1"/>
          <p:nvPr/>
        </p:nvSpPr>
        <p:spPr>
          <a:xfrm>
            <a:off x="3103825" y="2767950"/>
            <a:ext cx="2074800" cy="17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Algorithm 5</a:t>
            </a:r>
            <a:endParaRPr sz="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REPEAT 2 TIMES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REPEAT 2 TIMES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MOVE_FORWARD()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REPEAT 3 TIMES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TURN_LEFT()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MOVE_FORWARD()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REPEAT 3 TIMES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TURN_LEFT()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44"/>
          <p:cNvSpPr/>
          <p:nvPr/>
        </p:nvSpPr>
        <p:spPr>
          <a:xfrm>
            <a:off x="6957892" y="3386288"/>
            <a:ext cx="1387755" cy="723227"/>
          </a:xfrm>
          <a:prstGeom prst="flowChartDecision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turnCount &lt; 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44"/>
          <p:cNvSpPr/>
          <p:nvPr/>
        </p:nvSpPr>
        <p:spPr>
          <a:xfrm>
            <a:off x="6898375" y="4334250"/>
            <a:ext cx="1685400" cy="34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TURN_LEFT()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turnCount ← turnCount + 1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1" name="Google Shape;211;p44"/>
          <p:cNvCxnSpPr>
            <a:stCxn id="209" idx="3"/>
            <a:endCxn id="210" idx="0"/>
          </p:cNvCxnSpPr>
          <p:nvPr/>
        </p:nvCxnSpPr>
        <p:spPr>
          <a:xfrm flipH="1">
            <a:off x="7741147" y="3747902"/>
            <a:ext cx="604500" cy="586200"/>
          </a:xfrm>
          <a:prstGeom prst="bentConnector4">
            <a:avLst>
              <a:gd name="adj1" fmla="val -39392"/>
              <a:gd name="adj2" fmla="val 8085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" name="Google Shape;212;p44"/>
          <p:cNvSpPr/>
          <p:nvPr/>
        </p:nvSpPr>
        <p:spPr>
          <a:xfrm>
            <a:off x="5643150" y="4095150"/>
            <a:ext cx="1144500" cy="586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MOVE_FORWARD()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TURN_RIGHT()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 ← count + 1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3" name="Google Shape;213;p44"/>
          <p:cNvCxnSpPr>
            <a:stCxn id="210" idx="2"/>
          </p:cNvCxnSpPr>
          <p:nvPr/>
        </p:nvCxnSpPr>
        <p:spPr>
          <a:xfrm rot="5400000" flipH="1">
            <a:off x="6949825" y="3890100"/>
            <a:ext cx="1504200" cy="78300"/>
          </a:xfrm>
          <a:prstGeom prst="bentConnector5">
            <a:avLst>
              <a:gd name="adj1" fmla="val -15831"/>
              <a:gd name="adj2" fmla="val -1446935"/>
              <a:gd name="adj3" fmla="val 999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" name="Google Shape;214;p44"/>
          <p:cNvCxnSpPr>
            <a:stCxn id="209" idx="1"/>
            <a:endCxn id="212" idx="0"/>
          </p:cNvCxnSpPr>
          <p:nvPr/>
        </p:nvCxnSpPr>
        <p:spPr>
          <a:xfrm flipH="1">
            <a:off x="6215392" y="3747902"/>
            <a:ext cx="742500" cy="347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Google Shape;215;p44"/>
          <p:cNvCxnSpPr>
            <a:stCxn id="212" idx="2"/>
          </p:cNvCxnSpPr>
          <p:nvPr/>
        </p:nvCxnSpPr>
        <p:spPr>
          <a:xfrm rot="-5400000">
            <a:off x="5028750" y="2920800"/>
            <a:ext cx="2947200" cy="573900"/>
          </a:xfrm>
          <a:prstGeom prst="bentConnector5">
            <a:avLst>
              <a:gd name="adj1" fmla="val -8080"/>
              <a:gd name="adj2" fmla="val -150924"/>
              <a:gd name="adj3" fmla="val 997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" name="Google Shape;216;p44"/>
          <p:cNvSpPr txBox="1"/>
          <p:nvPr/>
        </p:nvSpPr>
        <p:spPr>
          <a:xfrm>
            <a:off x="241225" y="3148950"/>
            <a:ext cx="3000000" cy="19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Algorithm 3</a:t>
            </a:r>
            <a:endParaRPr sz="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moves ← [“F”, “R”, “F”, “R”, “F”, “R”, “F”, “R”]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EACH move IN moves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(move = “F”)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MOVE_FORWARD()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ELSE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TURN_RIGHT()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   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44"/>
          <p:cNvSpPr txBox="1"/>
          <p:nvPr/>
        </p:nvSpPr>
        <p:spPr>
          <a:xfrm>
            <a:off x="6459682" y="3492602"/>
            <a:ext cx="6435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44"/>
          <p:cNvSpPr txBox="1"/>
          <p:nvPr/>
        </p:nvSpPr>
        <p:spPr>
          <a:xfrm>
            <a:off x="8134626" y="3513495"/>
            <a:ext cx="6435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44"/>
          <p:cNvSpPr txBox="1"/>
          <p:nvPr/>
        </p:nvSpPr>
        <p:spPr>
          <a:xfrm>
            <a:off x="1834200" y="308938"/>
            <a:ext cx="58839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With your partner decide which of these programs are “the same” as one another.</a:t>
            </a:r>
            <a:endParaRPr sz="1200" b="1"/>
          </a:p>
        </p:txBody>
      </p:sp>
      <p:cxnSp>
        <p:nvCxnSpPr>
          <p:cNvPr id="220" name="Google Shape;220;p44"/>
          <p:cNvCxnSpPr>
            <a:stCxn id="199" idx="2"/>
            <a:endCxn id="209" idx="0"/>
          </p:cNvCxnSpPr>
          <p:nvPr/>
        </p:nvCxnSpPr>
        <p:spPr>
          <a:xfrm rot="-5400000" flipH="1">
            <a:off x="7483475" y="3217317"/>
            <a:ext cx="3372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On-screen Show (16:9)</PresentationFormat>
  <Paragraphs>87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Consolas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2023-10-08T17:36:10Z</dcterms:modified>
</cp:coreProperties>
</file>