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33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601920dc65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601920dc65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16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Brainstorm a task that you can complete faster if you get other people to help.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most number of people you’d want to help you and why?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9" name="Google Shape;1089;p116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2023-10-08T17:37:08Z</dcterms:modified>
</cp:coreProperties>
</file>