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3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646f4c6ad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646f4c6ad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QnD9BiY0YU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19"/>
          <p:cNvSpPr txBox="1"/>
          <p:nvPr/>
        </p:nvSpPr>
        <p:spPr>
          <a:xfrm>
            <a:off x="286275" y="684400"/>
            <a:ext cx="5159100" cy="2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Challenge One - One Person Sort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Shuffle the cards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Put them in a neat stack, face down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As quickly as you can, get the cards sorted so all the red cards are at the bottom and all the black cards are at the top.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Time stops when you have the cards sorted and back in a neat stack.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Record the best time in your group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7" name="Google Shape;1107;p11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08" name="Google Shape;1108;p119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09" name="Google Shape;1109;p119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19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19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2" name="Google Shape;1112;p119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5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7775" y="422600"/>
            <a:ext cx="3393826" cy="254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2023-10-08T17:37:10Z</dcterms:modified>
</cp:coreProperties>
</file>