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3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646f4c6ad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646f4c6ad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g"/><Relationship Id="rId4" Type="http://schemas.openxmlformats.org/officeDocument/2006/relationships/hyperlink" Target="http://www.youtube.com/watch?v=QnD9BiY0YU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120"/>
          <p:cNvSpPr txBox="1"/>
          <p:nvPr/>
        </p:nvSpPr>
        <p:spPr>
          <a:xfrm>
            <a:off x="286275" y="684400"/>
            <a:ext cx="5159100" cy="2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Challenge Two - Two Person Sort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Shuffle the cards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Put them in a neat stack, face down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As quickly as you can, get the cards sorted so all the red cards are at the bottom and all the black cards are at the top.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Time stops when you have the cards sorted and back in a neat stack.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This time two people can sort the cards.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Record the best time in your group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8" name="Google Shape;1118;p12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19" name="Google Shape;1119;p120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120" name="Google Shape;1120;p120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20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20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3" name="Google Shape;1123;p120" descr="Start learning at http://code.org/  &#10; &#10;Stay in touch with us! &#10;• on Twitter https://twitter.com/codeorg &#10;• on Facebook https://www.facebook.com/Code.org &#10;• on Instagram https://instagram.com/codeorg &#10;• on Tumblr https://blog.code.org  &#10;• on LinkedIn https://www.linkedin.com/company/code-org &#10;• on Google+ https://google.com/+codeorg" title="Timer 5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7775" y="422600"/>
            <a:ext cx="3393826" cy="2545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2023-10-08T17:37:11Z</dcterms:modified>
</cp:coreProperties>
</file>