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46f4c6ad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46f4c6ad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2"/>
          <p:cNvSpPr txBox="1"/>
          <p:nvPr/>
        </p:nvSpPr>
        <p:spPr>
          <a:xfrm>
            <a:off x="286275" y="379600"/>
            <a:ext cx="35421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Sequential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Steps are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performed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in order, one at a time.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0" name="Google Shape;1140;p1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41" name="Google Shape;1141;p12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42" name="Google Shape;1142;p12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2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2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122"/>
          <p:cNvSpPr txBox="1"/>
          <p:nvPr/>
        </p:nvSpPr>
        <p:spPr>
          <a:xfrm>
            <a:off x="4913625" y="379600"/>
            <a:ext cx="35421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Parallel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Some steps are performed at the same time.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6" name="Google Shape;1146;p122"/>
          <p:cNvSpPr/>
          <p:nvPr/>
        </p:nvSpPr>
        <p:spPr>
          <a:xfrm>
            <a:off x="1710900" y="2196150"/>
            <a:ext cx="619800" cy="399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22"/>
          <p:cNvSpPr/>
          <p:nvPr/>
        </p:nvSpPr>
        <p:spPr>
          <a:xfrm>
            <a:off x="1710900" y="3044050"/>
            <a:ext cx="619800" cy="399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22"/>
          <p:cNvSpPr/>
          <p:nvPr/>
        </p:nvSpPr>
        <p:spPr>
          <a:xfrm>
            <a:off x="1710900" y="3891975"/>
            <a:ext cx="619800" cy="399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9" name="Google Shape;1149;p122"/>
          <p:cNvCxnSpPr>
            <a:endCxn id="1147" idx="0"/>
          </p:cNvCxnSpPr>
          <p:nvPr/>
        </p:nvCxnSpPr>
        <p:spPr>
          <a:xfrm>
            <a:off x="2020800" y="2595250"/>
            <a:ext cx="0" cy="4488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0" name="Google Shape;1150;p122"/>
          <p:cNvCxnSpPr>
            <a:stCxn id="1147" idx="2"/>
            <a:endCxn id="1148" idx="0"/>
          </p:cNvCxnSpPr>
          <p:nvPr/>
        </p:nvCxnSpPr>
        <p:spPr>
          <a:xfrm>
            <a:off x="2020800" y="3443050"/>
            <a:ext cx="0" cy="4488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1" name="Google Shape;1151;p122"/>
          <p:cNvCxnSpPr/>
          <p:nvPr/>
        </p:nvCxnSpPr>
        <p:spPr>
          <a:xfrm>
            <a:off x="2020800" y="1707550"/>
            <a:ext cx="0" cy="4887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2" name="Google Shape;1152;p122"/>
          <p:cNvSpPr/>
          <p:nvPr/>
        </p:nvSpPr>
        <p:spPr>
          <a:xfrm>
            <a:off x="6779792" y="2295805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22"/>
          <p:cNvSpPr/>
          <p:nvPr/>
        </p:nvSpPr>
        <p:spPr>
          <a:xfrm>
            <a:off x="6511500" y="3005273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122"/>
          <p:cNvSpPr/>
          <p:nvPr/>
        </p:nvSpPr>
        <p:spPr>
          <a:xfrm>
            <a:off x="6511500" y="3714678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5" name="Google Shape;1155;p122"/>
          <p:cNvCxnSpPr>
            <a:stCxn id="1152" idx="2"/>
            <a:endCxn id="1153" idx="0"/>
          </p:cNvCxnSpPr>
          <p:nvPr/>
        </p:nvCxnSpPr>
        <p:spPr>
          <a:xfrm flipH="1">
            <a:off x="6770792" y="2629705"/>
            <a:ext cx="26820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6" name="Google Shape;1156;p122"/>
          <p:cNvCxnSpPr>
            <a:stCxn id="1153" idx="2"/>
            <a:endCxn id="1154" idx="0"/>
          </p:cNvCxnSpPr>
          <p:nvPr/>
        </p:nvCxnSpPr>
        <p:spPr>
          <a:xfrm>
            <a:off x="6770700" y="3339173"/>
            <a:ext cx="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7" name="Google Shape;1157;p122"/>
          <p:cNvCxnSpPr>
            <a:stCxn id="1158" idx="2"/>
          </p:cNvCxnSpPr>
          <p:nvPr/>
        </p:nvCxnSpPr>
        <p:spPr>
          <a:xfrm>
            <a:off x="7039067" y="1887030"/>
            <a:ext cx="0" cy="4089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9" name="Google Shape;1159;p122"/>
          <p:cNvSpPr/>
          <p:nvPr/>
        </p:nvSpPr>
        <p:spPr>
          <a:xfrm>
            <a:off x="7085259" y="3005273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22"/>
          <p:cNvSpPr/>
          <p:nvPr/>
        </p:nvSpPr>
        <p:spPr>
          <a:xfrm>
            <a:off x="7085259" y="3714678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1" name="Google Shape;1161;p122"/>
          <p:cNvCxnSpPr>
            <a:stCxn id="1159" idx="2"/>
            <a:endCxn id="1160" idx="0"/>
          </p:cNvCxnSpPr>
          <p:nvPr/>
        </p:nvCxnSpPr>
        <p:spPr>
          <a:xfrm>
            <a:off x="7344459" y="3339173"/>
            <a:ext cx="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2" name="Google Shape;1162;p122"/>
          <p:cNvCxnSpPr>
            <a:stCxn id="1152" idx="2"/>
            <a:endCxn id="1159" idx="0"/>
          </p:cNvCxnSpPr>
          <p:nvPr/>
        </p:nvCxnSpPr>
        <p:spPr>
          <a:xfrm>
            <a:off x="7038992" y="2629705"/>
            <a:ext cx="30540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3" name="Google Shape;1163;p122"/>
          <p:cNvSpPr/>
          <p:nvPr/>
        </p:nvSpPr>
        <p:spPr>
          <a:xfrm>
            <a:off x="6825995" y="4424082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4" name="Google Shape;1164;p122"/>
          <p:cNvCxnSpPr>
            <a:stCxn id="1160" idx="2"/>
            <a:endCxn id="1163" idx="0"/>
          </p:cNvCxnSpPr>
          <p:nvPr/>
        </p:nvCxnSpPr>
        <p:spPr>
          <a:xfrm flipH="1">
            <a:off x="7085259" y="4048578"/>
            <a:ext cx="25920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5" name="Google Shape;1165;p122"/>
          <p:cNvCxnSpPr>
            <a:stCxn id="1154" idx="2"/>
            <a:endCxn id="1163" idx="0"/>
          </p:cNvCxnSpPr>
          <p:nvPr/>
        </p:nvCxnSpPr>
        <p:spPr>
          <a:xfrm>
            <a:off x="6770700" y="4048578"/>
            <a:ext cx="314400" cy="3756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6" name="Google Shape;1166;p122"/>
          <p:cNvSpPr txBox="1"/>
          <p:nvPr/>
        </p:nvSpPr>
        <p:spPr>
          <a:xfrm>
            <a:off x="5197525" y="3352900"/>
            <a:ext cx="927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</a:t>
            </a:r>
            <a:endParaRPr/>
          </a:p>
        </p:txBody>
      </p:sp>
      <p:sp>
        <p:nvSpPr>
          <p:cNvPr id="1158" name="Google Shape;1158;p122"/>
          <p:cNvSpPr/>
          <p:nvPr/>
        </p:nvSpPr>
        <p:spPr>
          <a:xfrm>
            <a:off x="6779867" y="1553130"/>
            <a:ext cx="518400" cy="333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22"/>
          <p:cNvSpPr txBox="1"/>
          <p:nvPr/>
        </p:nvSpPr>
        <p:spPr>
          <a:xfrm>
            <a:off x="5197525" y="1848150"/>
            <a:ext cx="1143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Sequential</a:t>
            </a:r>
            <a:endParaRPr/>
          </a:p>
        </p:txBody>
      </p:sp>
      <p:sp>
        <p:nvSpPr>
          <p:cNvPr id="1168" name="Google Shape;1168;p122"/>
          <p:cNvSpPr/>
          <p:nvPr/>
        </p:nvSpPr>
        <p:spPr>
          <a:xfrm>
            <a:off x="6328925" y="1564225"/>
            <a:ext cx="75600" cy="1077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22"/>
          <p:cNvSpPr/>
          <p:nvPr/>
        </p:nvSpPr>
        <p:spPr>
          <a:xfrm>
            <a:off x="6328925" y="3000550"/>
            <a:ext cx="75600" cy="1077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2023-10-08T17:37:12Z</dcterms:modified>
</cp:coreProperties>
</file>