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01920dc65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01920dc65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portions of your algorithms for Challenges 2 and 3 were parallel?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makes things complicated or slows you down during parallel portions of your algorithm?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5" name="Google Shape;1175;p12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76" name="Google Shape;1176;p123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77" name="Google Shape;1177;p123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23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23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2023-10-08T17:37:13Z</dcterms:modified>
</cp:coreProperties>
</file>