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4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646f4c6ad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646f4c6ad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24"/>
          <p:cNvSpPr txBox="1"/>
          <p:nvPr/>
        </p:nvSpPr>
        <p:spPr>
          <a:xfrm>
            <a:off x="286275" y="379600"/>
            <a:ext cx="4620000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Speedup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Sequential time divided by parallel time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5" name="Google Shape;1185;p12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86" name="Google Shape;1186;p124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187" name="Google Shape;1187;p124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24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24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0" name="Google Shape;1190;p124"/>
          <p:cNvSpPr/>
          <p:nvPr/>
        </p:nvSpPr>
        <p:spPr>
          <a:xfrm>
            <a:off x="2196743" y="1859166"/>
            <a:ext cx="333600" cy="2280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124"/>
          <p:cNvSpPr/>
          <p:nvPr/>
        </p:nvSpPr>
        <p:spPr>
          <a:xfrm>
            <a:off x="2024121" y="2343131"/>
            <a:ext cx="333600" cy="2280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124"/>
          <p:cNvSpPr/>
          <p:nvPr/>
        </p:nvSpPr>
        <p:spPr>
          <a:xfrm>
            <a:off x="2024121" y="2827052"/>
            <a:ext cx="333600" cy="2280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3" name="Google Shape;1193;p124"/>
          <p:cNvCxnSpPr>
            <a:stCxn id="1190" idx="2"/>
            <a:endCxn id="1191" idx="0"/>
          </p:cNvCxnSpPr>
          <p:nvPr/>
        </p:nvCxnSpPr>
        <p:spPr>
          <a:xfrm flipH="1">
            <a:off x="2191043" y="2087166"/>
            <a:ext cx="172500" cy="255900"/>
          </a:xfrm>
          <a:prstGeom prst="straightConnector1">
            <a:avLst/>
          </a:prstGeom>
          <a:noFill/>
          <a:ln w="952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4" name="Google Shape;1194;p124"/>
          <p:cNvCxnSpPr>
            <a:stCxn id="1191" idx="2"/>
            <a:endCxn id="1192" idx="0"/>
          </p:cNvCxnSpPr>
          <p:nvPr/>
        </p:nvCxnSpPr>
        <p:spPr>
          <a:xfrm>
            <a:off x="2190921" y="2571131"/>
            <a:ext cx="0" cy="255900"/>
          </a:xfrm>
          <a:prstGeom prst="straightConnector1">
            <a:avLst/>
          </a:prstGeom>
          <a:noFill/>
          <a:ln w="952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5" name="Google Shape;1195;p124"/>
          <p:cNvCxnSpPr>
            <a:stCxn id="1196" idx="2"/>
          </p:cNvCxnSpPr>
          <p:nvPr/>
        </p:nvCxnSpPr>
        <p:spPr>
          <a:xfrm>
            <a:off x="2363591" y="1580549"/>
            <a:ext cx="0" cy="279000"/>
          </a:xfrm>
          <a:prstGeom prst="straightConnector1">
            <a:avLst/>
          </a:prstGeom>
          <a:noFill/>
          <a:ln w="952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7" name="Google Shape;1197;p124"/>
          <p:cNvSpPr/>
          <p:nvPr/>
        </p:nvSpPr>
        <p:spPr>
          <a:xfrm>
            <a:off x="2393283" y="2343131"/>
            <a:ext cx="333600" cy="2280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24"/>
          <p:cNvSpPr/>
          <p:nvPr/>
        </p:nvSpPr>
        <p:spPr>
          <a:xfrm>
            <a:off x="2393283" y="2827052"/>
            <a:ext cx="333600" cy="2280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9" name="Google Shape;1199;p124"/>
          <p:cNvCxnSpPr>
            <a:stCxn id="1197" idx="2"/>
            <a:endCxn id="1198" idx="0"/>
          </p:cNvCxnSpPr>
          <p:nvPr/>
        </p:nvCxnSpPr>
        <p:spPr>
          <a:xfrm>
            <a:off x="2560083" y="2571131"/>
            <a:ext cx="0" cy="255900"/>
          </a:xfrm>
          <a:prstGeom prst="straightConnector1">
            <a:avLst/>
          </a:prstGeom>
          <a:noFill/>
          <a:ln w="952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0" name="Google Shape;1200;p124"/>
          <p:cNvCxnSpPr>
            <a:stCxn id="1190" idx="2"/>
            <a:endCxn id="1197" idx="0"/>
          </p:cNvCxnSpPr>
          <p:nvPr/>
        </p:nvCxnSpPr>
        <p:spPr>
          <a:xfrm>
            <a:off x="2363543" y="2087166"/>
            <a:ext cx="196500" cy="255900"/>
          </a:xfrm>
          <a:prstGeom prst="straightConnector1">
            <a:avLst/>
          </a:prstGeom>
          <a:noFill/>
          <a:ln w="952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1" name="Google Shape;1201;p124"/>
          <p:cNvSpPr/>
          <p:nvPr/>
        </p:nvSpPr>
        <p:spPr>
          <a:xfrm>
            <a:off x="2226470" y="3310974"/>
            <a:ext cx="333600" cy="2280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2" name="Google Shape;1202;p124"/>
          <p:cNvCxnSpPr>
            <a:stCxn id="1198" idx="2"/>
            <a:endCxn id="1201" idx="0"/>
          </p:cNvCxnSpPr>
          <p:nvPr/>
        </p:nvCxnSpPr>
        <p:spPr>
          <a:xfrm flipH="1">
            <a:off x="2393283" y="3055052"/>
            <a:ext cx="166800" cy="255900"/>
          </a:xfrm>
          <a:prstGeom prst="straightConnector1">
            <a:avLst/>
          </a:prstGeom>
          <a:noFill/>
          <a:ln w="952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3" name="Google Shape;1203;p124"/>
          <p:cNvCxnSpPr>
            <a:stCxn id="1192" idx="2"/>
            <a:endCxn id="1201" idx="0"/>
          </p:cNvCxnSpPr>
          <p:nvPr/>
        </p:nvCxnSpPr>
        <p:spPr>
          <a:xfrm>
            <a:off x="2190921" y="3055052"/>
            <a:ext cx="202200" cy="255900"/>
          </a:xfrm>
          <a:prstGeom prst="straightConnector1">
            <a:avLst/>
          </a:prstGeom>
          <a:noFill/>
          <a:ln w="952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6" name="Google Shape;1196;p124"/>
          <p:cNvSpPr/>
          <p:nvPr/>
        </p:nvSpPr>
        <p:spPr>
          <a:xfrm>
            <a:off x="2196791" y="1352549"/>
            <a:ext cx="333600" cy="2280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124"/>
          <p:cNvSpPr/>
          <p:nvPr/>
        </p:nvSpPr>
        <p:spPr>
          <a:xfrm>
            <a:off x="777926" y="2020548"/>
            <a:ext cx="333600" cy="2148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124"/>
          <p:cNvSpPr/>
          <p:nvPr/>
        </p:nvSpPr>
        <p:spPr>
          <a:xfrm>
            <a:off x="777926" y="2476883"/>
            <a:ext cx="333600" cy="2148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124"/>
          <p:cNvSpPr/>
          <p:nvPr/>
        </p:nvSpPr>
        <p:spPr>
          <a:xfrm>
            <a:off x="777926" y="2933232"/>
            <a:ext cx="333600" cy="2148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7" name="Google Shape;1207;p124"/>
          <p:cNvCxnSpPr>
            <a:endCxn id="1205" idx="0"/>
          </p:cNvCxnSpPr>
          <p:nvPr/>
        </p:nvCxnSpPr>
        <p:spPr>
          <a:xfrm>
            <a:off x="944726" y="2235383"/>
            <a:ext cx="0" cy="241500"/>
          </a:xfrm>
          <a:prstGeom prst="straightConnector1">
            <a:avLst/>
          </a:prstGeom>
          <a:noFill/>
          <a:ln w="952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8" name="Google Shape;1208;p124"/>
          <p:cNvCxnSpPr>
            <a:stCxn id="1205" idx="2"/>
            <a:endCxn id="1206" idx="0"/>
          </p:cNvCxnSpPr>
          <p:nvPr/>
        </p:nvCxnSpPr>
        <p:spPr>
          <a:xfrm>
            <a:off x="944726" y="2691683"/>
            <a:ext cx="0" cy="241500"/>
          </a:xfrm>
          <a:prstGeom prst="straightConnector1">
            <a:avLst/>
          </a:prstGeom>
          <a:noFill/>
          <a:ln w="952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9" name="Google Shape;1209;p124"/>
          <p:cNvCxnSpPr/>
          <p:nvPr/>
        </p:nvCxnSpPr>
        <p:spPr>
          <a:xfrm>
            <a:off x="944712" y="1757586"/>
            <a:ext cx="0" cy="263100"/>
          </a:xfrm>
          <a:prstGeom prst="straightConnector1">
            <a:avLst/>
          </a:prstGeom>
          <a:noFill/>
          <a:ln w="952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0" name="Google Shape;1210;p124"/>
          <p:cNvSpPr txBox="1"/>
          <p:nvPr/>
        </p:nvSpPr>
        <p:spPr>
          <a:xfrm>
            <a:off x="335400" y="3703600"/>
            <a:ext cx="12186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60 seconds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1" name="Google Shape;1211;p124"/>
          <p:cNvSpPr txBox="1"/>
          <p:nvPr/>
        </p:nvSpPr>
        <p:spPr>
          <a:xfrm>
            <a:off x="1787827" y="3703600"/>
            <a:ext cx="12186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40 seconds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2" name="Google Shape;1212;p124"/>
          <p:cNvSpPr txBox="1"/>
          <p:nvPr/>
        </p:nvSpPr>
        <p:spPr>
          <a:xfrm>
            <a:off x="335401" y="4278825"/>
            <a:ext cx="3557400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60 seconds / 40 seconds = 1.5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speedup of this parallel solution is 1.5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3" name="Google Shape;1213;p124"/>
          <p:cNvSpPr txBox="1"/>
          <p:nvPr/>
        </p:nvSpPr>
        <p:spPr>
          <a:xfrm>
            <a:off x="4373075" y="1410050"/>
            <a:ext cx="4620000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was your group’s speedup in Challenge 2?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about in Challenge 3?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Are you surprised?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2023-10-08T17:37:14Z</dcterms:modified>
</cp:coreProperties>
</file>