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4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646f4c6ad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646f4c6ad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2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219" name="Google Shape;1219;p125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220" name="Google Shape;1220;p125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25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25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23" name="Google Shape;1223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824" y="820938"/>
            <a:ext cx="4482074" cy="350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4" name="Google Shape;1224;p125"/>
          <p:cNvSpPr txBox="1"/>
          <p:nvPr/>
        </p:nvSpPr>
        <p:spPr>
          <a:xfrm>
            <a:off x="318650" y="880250"/>
            <a:ext cx="3929700" cy="3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It’s not just you! Speed-up is never equal to the number of processors.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Some portions of your algorithm can’t be made parallel. Each additional processor helps a little less. Eventually the speedup reaches a limit.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2023-10-08T17:37:15Z</dcterms:modified>
</cp:coreProperties>
</file>