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26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a0eb5d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3a0eb5d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 with another group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of these algorithms are “the same” as one another?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did you decide that?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26" name="Google Shape;226;p4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27" name="Google Shape;227;p4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4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2023-10-08T17:36:11Z</dcterms:modified>
</cp:coreProperties>
</file>