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646f4c6ad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646f4c6ad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26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you watch this video write down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the type of computing presented “distributed”?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distributed computing used to solve the problem?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0" name="Google Shape;1230;p12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31" name="Google Shape;1231;p12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232" name="Google Shape;1232;p12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2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2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2023-10-08T17:37:16Z</dcterms:modified>
</cp:coreProperties>
</file>