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4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647b272a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647b272a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28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 you watch this video write down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Char char="●"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is the type of computing presented “distributed”?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Char char="●"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is distributed computing used to solve the problem?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0" name="Google Shape;1250;p12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51" name="Google Shape;1251;p128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252" name="Google Shape;1252;p128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28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28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2023-10-08T17:37:17Z</dcterms:modified>
</cp:coreProperties>
</file>