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601920dc65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601920dc65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30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Sequential Computing: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programs run in order, one command at a time.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Computing: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programs are broken into small pieces, some of which are run simultaneously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Distributed Computing: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programs are run by multiple devices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Speedup: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time used to complete a task sequentially divided by the time to complete a task in parallel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4" name="Google Shape;1264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2023-10-08T17:37:19Z</dcterms:modified>
</cp:coreProperties>
</file>