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  <p:sldMasterId id="2147483682" r:id="rId2"/>
  </p:sldMasterIdLst>
  <p:notesMasterIdLst>
    <p:notesMasterId r:id="rId4"/>
  </p:notesMasterIdLst>
  <p:sldIdLst>
    <p:sldId id="350" r:id="rId3"/>
  </p:sldIdLst>
  <p:sldSz cx="9144000" cy="5143500" type="screen16x9"/>
  <p:notesSz cx="6858000" cy="9144000"/>
  <p:embeddedFontLst>
    <p:embeddedFont>
      <p:font typeface="Proxima Nova" panose="020B0604020202020204" charset="0"/>
      <p:regular r:id="rId5"/>
      <p:bold r:id="rId6"/>
      <p:italic r:id="rId7"/>
      <p:boldItalic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A8DEBB0-D90D-44AB-A6D4-360C479998D2}">
  <a:tblStyle styleId="{DA8DEBB0-D90D-44AB-A6D4-360C479998D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3" Type="http://schemas.openxmlformats.org/officeDocument/2006/relationships/slide" Target="slides/slide1.xml"/><Relationship Id="rId7" Type="http://schemas.openxmlformats.org/officeDocument/2006/relationships/font" Target="fonts/font3.fntdata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theme" Target="theme/theme1.xml"/><Relationship Id="rId5" Type="http://schemas.openxmlformats.org/officeDocument/2006/relationships/font" Target="fonts/font1.fntdata"/><Relationship Id="rId10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6" name="Google Shape;1266;g601920dc65_0_7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7" name="Google Shape;1267;g601920dc65_0_7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ADBC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sz="36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8"/>
          <p:cNvSpPr txBox="1">
            <a:spLocks noGrp="1"/>
          </p:cNvSpPr>
          <p:nvPr>
            <p:ph type="title"/>
          </p:nvPr>
        </p:nvSpPr>
        <p:spPr>
          <a:xfrm>
            <a:off x="0" y="2285400"/>
            <a:ext cx="9144000" cy="572700"/>
          </a:xfrm>
          <a:prstGeom prst="rect">
            <a:avLst/>
          </a:prstGeom>
          <a:solidFill>
            <a:srgbClr val="00ADBC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2" name="Google Shape;72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3" name="Google Shape;73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6" name="Google Shape;76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0" name="Google Shape;80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1" name="Google Shape;81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ADBC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sz="36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85" name="Google Shape;85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8" name="Google Shape;88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9" name="Google Shape;89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  <a:defRPr sz="1800"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" name="Google Shape;1269;p131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6 Lesson 5 - Wrap Up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70" name="Google Shape;1270;p131"/>
          <p:cNvSpPr txBox="1"/>
          <p:nvPr/>
        </p:nvSpPr>
        <p:spPr>
          <a:xfrm>
            <a:off x="523500" y="684400"/>
            <a:ext cx="8097000" cy="389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latin typeface="Proxima Nova"/>
                <a:ea typeface="Proxima Nova"/>
                <a:cs typeface="Proxima Nova"/>
                <a:sym typeface="Proxima Nova"/>
              </a:rPr>
              <a:t>Prompt:</a:t>
            </a:r>
            <a:r>
              <a:rPr lang="en" sz="360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sz="36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Based on today’s activities, what are the pros and cons of parallel and distributed computing?</a:t>
            </a:r>
            <a:endParaRPr sz="3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(16:9)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Proxima Nova</vt:lpstr>
      <vt:lpstr>Arial</vt:lpstr>
      <vt:lpstr>Simple Light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2023-10-08T17:37:20Z</dcterms:modified>
</cp:coreProperties>
</file>