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0" r:id="rId1"/>
    <p:sldMasterId id="2147483691" r:id="rId2"/>
  </p:sldMasterIdLst>
  <p:notesMasterIdLst>
    <p:notesMasterId r:id="rId4"/>
  </p:notesMasterIdLst>
  <p:sldIdLst>
    <p:sldId id="355" r:id="rId3"/>
  </p:sldIdLst>
  <p:sldSz cx="9144000" cy="5143500" type="screen16x9"/>
  <p:notesSz cx="6858000" cy="9144000"/>
  <p:embeddedFontLst>
    <p:embeddedFont>
      <p:font typeface="Proxima Nova" panose="020B0604020202020204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EA02237-7839-4212-A958-9179D55CE507}">
  <a:tblStyle styleId="{EEA02237-7839-4212-A958-9179D55CE50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3" Type="http://schemas.openxmlformats.org/officeDocument/2006/relationships/slide" Target="slides/slide1.xml"/><Relationship Id="rId7" Type="http://schemas.openxmlformats.org/officeDocument/2006/relationships/font" Target="fonts/font3.fntdata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heme" Target="theme/theme1.xml"/><Relationship Id="rId5" Type="http://schemas.openxmlformats.org/officeDocument/2006/relationships/font" Target="fonts/font1.fntdata"/><Relationship Id="rId1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3" name="Google Shape;1193;g6c00aee403_0_3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4" name="Google Shape;1194;g6c00aee403_0_3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8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2" name="Google Shape;72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6" name="Google Shape;76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0" name="Google Shape;80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5" name="Google Shape;85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8" name="Google Shape;88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9" name="Google Shape;89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  <a:defRPr sz="1800"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" name="Google Shape;1196;p145"/>
          <p:cNvSpPr txBox="1"/>
          <p:nvPr/>
        </p:nvSpPr>
        <p:spPr>
          <a:xfrm>
            <a:off x="554850" y="734800"/>
            <a:ext cx="7932600" cy="35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Proxima Nova"/>
                <a:ea typeface="Proxima Nova"/>
                <a:cs typeface="Proxima Nova"/>
                <a:sym typeface="Proxima Nova"/>
              </a:rPr>
              <a:t>Prompt: </a:t>
            </a:r>
            <a:endParaRPr sz="36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Based on what you saw today, add reasons </a:t>
            </a:r>
            <a:r>
              <a:rPr lang="en" sz="2400" b="1">
                <a:latin typeface="Proxima Nova"/>
                <a:ea typeface="Proxima Nova"/>
                <a:cs typeface="Proxima Nova"/>
                <a:sym typeface="Proxima Nova"/>
              </a:rPr>
              <a:t>why </a:t>
            </a: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someone would argue for the following three statements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Char char="●"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Libraries help programmers collaborate because...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Char char="●"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Libraries help programmers reuse code because...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Char char="●"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Libraries help programmers writer simpler programs because...</a:t>
            </a:r>
            <a:endParaRPr sz="3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97" name="Google Shape;1197;p145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7 Lesson 6 - Wrap Up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48</Words>
  <Application>Microsoft Office PowerPoint</Application>
  <PresentationFormat>On-screen Show (16:9)</PresentationFormat>
  <Paragraphs>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Proxima Nova</vt:lpstr>
      <vt:lpstr>Arial</vt:lpstr>
      <vt:lpstr>Simple Light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2023-10-08T17:13:41Z</dcterms:modified>
</cp:coreProperties>
</file>