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5e915a44b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5e915a44b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4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Vocabulary: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Modularity: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subdivision of a computer program into separate subprograms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3" name="Google Shape;1203;p1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2023-10-08T17:13:42Z</dcterms:modified>
</cp:coreProperties>
</file>