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5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6c00aee403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6c00aee403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49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How does using a library allow you to think about programming at </a:t>
            </a:r>
            <a:br>
              <a:rPr lang="en" sz="36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"a higher level"?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8" name="Google Shape;1218;p149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7 -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2023-10-08T17:13:45Z</dcterms:modified>
</cp:coreProperties>
</file>