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362" r:id="rId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75e915a44b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75e915a44b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15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7 -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35" name="Google Shape;1235;p152"/>
          <p:cNvSpPr txBox="1"/>
          <p:nvPr/>
        </p:nvSpPr>
        <p:spPr>
          <a:xfrm>
            <a:off x="35475" y="306100"/>
            <a:ext cx="9009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Testing Functions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6" name="Google Shape;1236;p152"/>
          <p:cNvSpPr txBox="1"/>
          <p:nvPr/>
        </p:nvSpPr>
        <p:spPr>
          <a:xfrm>
            <a:off x="847800" y="4077475"/>
            <a:ext cx="32196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Use </a:t>
            </a:r>
            <a:r>
              <a:rPr lang="en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console.log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to </a:t>
            </a: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write tests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of the function. Try different values to make sure your function works in many cases.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7" name="Google Shape;1237;p152"/>
          <p:cNvSpPr txBox="1"/>
          <p:nvPr/>
        </p:nvSpPr>
        <p:spPr>
          <a:xfrm>
            <a:off x="4729875" y="4077475"/>
            <a:ext cx="32196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Check the results in the console to make sure that the functions pass the test.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38" name="Google Shape;1238;p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0076" y="856077"/>
            <a:ext cx="6163849" cy="32550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9" name="Google Shape;1239;p152"/>
          <p:cNvCxnSpPr/>
          <p:nvPr/>
        </p:nvCxnSpPr>
        <p:spPr>
          <a:xfrm rot="10800000" flipH="1">
            <a:off x="2269900" y="2687075"/>
            <a:ext cx="1363500" cy="145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0" name="Google Shape;1240;p152"/>
          <p:cNvCxnSpPr/>
          <p:nvPr/>
        </p:nvCxnSpPr>
        <p:spPr>
          <a:xfrm rot="10800000">
            <a:off x="4243700" y="3715750"/>
            <a:ext cx="1734300" cy="442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48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Arial</vt:lpstr>
      <vt:lpstr>Consolas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2023-10-08T17:13:48Z</dcterms:modified>
</cp:coreProperties>
</file>