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36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02237-7839-4212-A958-9179D55CE507}">
  <a:tblStyle styleId="{EEA02237-7839-4212-A958-9179D55CE5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75e915a44b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75e915a44b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5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7 Lesson 7 -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6" name="Google Shape;1246;p153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Libraries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7" name="Google Shape;1247;p153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7,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8" name="Google Shape;1248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538" y="1641075"/>
            <a:ext cx="3838500" cy="466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249" name="Google Shape;1249;p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125" y="1056100"/>
            <a:ext cx="2708529" cy="37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2023-10-08T17:13:49Z</dcterms:modified>
</cp:coreProperties>
</file>