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266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c00aee403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c00aee403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/>
          <p:nvPr/>
        </p:nvSpPr>
        <p:spPr>
          <a:xfrm>
            <a:off x="6882575" y="635725"/>
            <a:ext cx="1890000" cy="1878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6"/>
          <p:cNvSpPr/>
          <p:nvPr/>
        </p:nvSpPr>
        <p:spPr>
          <a:xfrm>
            <a:off x="7459656" y="972294"/>
            <a:ext cx="780000" cy="534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53" name="Google Shape;353;p56"/>
          <p:cNvSpPr/>
          <p:nvPr/>
        </p:nvSpPr>
        <p:spPr>
          <a:xfrm>
            <a:off x="7479000" y="1713225"/>
            <a:ext cx="741300" cy="5223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54" name="Google Shape;354;p56"/>
          <p:cNvSpPr/>
          <p:nvPr/>
        </p:nvSpPr>
        <p:spPr>
          <a:xfrm>
            <a:off x="1861201" y="1753624"/>
            <a:ext cx="4977000" cy="216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6"/>
          <p:cNvSpPr txBox="1"/>
          <p:nvPr/>
        </p:nvSpPr>
        <p:spPr>
          <a:xfrm>
            <a:off x="1924425" y="3006250"/>
            <a:ext cx="23847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makeCake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56" name="Google Shape;356;p56"/>
          <p:cNvSpPr/>
          <p:nvPr/>
        </p:nvSpPr>
        <p:spPr>
          <a:xfrm>
            <a:off x="4247775" y="2890800"/>
            <a:ext cx="1112700" cy="699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tiers</a:t>
            </a:r>
            <a:endParaRPr/>
          </a:p>
        </p:txBody>
      </p:sp>
      <p:sp>
        <p:nvSpPr>
          <p:cNvPr id="357" name="Google Shape;357;p56"/>
          <p:cNvSpPr/>
          <p:nvPr/>
        </p:nvSpPr>
        <p:spPr>
          <a:xfrm>
            <a:off x="3965125" y="2301300"/>
            <a:ext cx="3092400" cy="1878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6"/>
          <p:cNvSpPr/>
          <p:nvPr/>
        </p:nvSpPr>
        <p:spPr>
          <a:xfrm>
            <a:off x="5533850" y="2890800"/>
            <a:ext cx="1112700" cy="6999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</a:t>
            </a:r>
            <a:endParaRPr/>
          </a:p>
        </p:txBody>
      </p:sp>
      <p:sp>
        <p:nvSpPr>
          <p:cNvPr id="359" name="Google Shape;359;p56"/>
          <p:cNvSpPr txBox="1"/>
          <p:nvPr/>
        </p:nvSpPr>
        <p:spPr>
          <a:xfrm>
            <a:off x="7524300" y="972300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0" name="Google Shape;360;p56"/>
          <p:cNvSpPr txBox="1"/>
          <p:nvPr/>
        </p:nvSpPr>
        <p:spPr>
          <a:xfrm>
            <a:off x="7524300" y="1757475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“lemon”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1" name="Google Shape;361;p56"/>
          <p:cNvSpPr/>
          <p:nvPr/>
        </p:nvSpPr>
        <p:spPr>
          <a:xfrm>
            <a:off x="4414131" y="2973444"/>
            <a:ext cx="780000" cy="5346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4478775" y="3023850"/>
            <a:ext cx="650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grpSp>
        <p:nvGrpSpPr>
          <p:cNvPr id="363" name="Google Shape;363;p56"/>
          <p:cNvGrpSpPr/>
          <p:nvPr/>
        </p:nvGrpSpPr>
        <p:grpSpPr>
          <a:xfrm>
            <a:off x="5719550" y="2979600"/>
            <a:ext cx="741300" cy="522300"/>
            <a:chOff x="5719550" y="2715325"/>
            <a:chExt cx="741300" cy="522300"/>
          </a:xfrm>
        </p:grpSpPr>
        <p:sp>
          <p:nvSpPr>
            <p:cNvPr id="364" name="Google Shape;364;p56"/>
            <p:cNvSpPr/>
            <p:nvPr/>
          </p:nvSpPr>
          <p:spPr>
            <a:xfrm>
              <a:off x="5719550" y="2715325"/>
              <a:ext cx="741300" cy="522300"/>
            </a:xfrm>
            <a:prstGeom prst="foldedCorner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  <p:sp>
          <p:nvSpPr>
            <p:cNvPr id="365" name="Google Shape;365;p56"/>
            <p:cNvSpPr txBox="1"/>
            <p:nvPr/>
          </p:nvSpPr>
          <p:spPr>
            <a:xfrm>
              <a:off x="5764850" y="2759575"/>
              <a:ext cx="650700" cy="43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ming Soon"/>
                  <a:ea typeface="Coming Soon"/>
                  <a:cs typeface="Coming Soon"/>
                  <a:sym typeface="Coming Soon"/>
                </a:rPr>
                <a:t>“lemon”</a:t>
              </a:r>
              <a:endParaRPr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66" name="Google Shape;366;p56"/>
          <p:cNvSpPr txBox="1"/>
          <p:nvPr/>
        </p:nvSpPr>
        <p:spPr>
          <a:xfrm>
            <a:off x="4763200" y="437700"/>
            <a:ext cx="2829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 the value passed to the parameter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56"/>
          <p:cNvSpPr txBox="1"/>
          <p:nvPr/>
        </p:nvSpPr>
        <p:spPr>
          <a:xfrm>
            <a:off x="5293800" y="4180200"/>
            <a:ext cx="38502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Parameter -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variable in a function definition. Used as a placeholder for values that will be passed through the function.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69" name="Google Shape;369;p5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370" name="Google Shape;370;p5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4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4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2023-10-08T17:12:20Z</dcterms:modified>
</cp:coreProperties>
</file>