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6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75e915a44b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75e915a44b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55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How do libraries let you write programs at a "higher level"?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Why is testing important when building and sharing libraries?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9" name="Google Shape;1259;p15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7 -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2023-10-08T17:13:50Z</dcterms:modified>
</cp:coreProperties>
</file>