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6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6c00aee403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6c00aee403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58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Think back over all the different apps you've built this year. What blocks do you wish already came with App Lab to help you build those apps?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4" name="Google Shape;1274;p15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8 -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2023-10-08T17:13:53Z</dcterms:modified>
</cp:coreProperties>
</file>