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370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6c00aee403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6c00aee403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160"/>
          <p:cNvSpPr txBox="1"/>
          <p:nvPr/>
        </p:nvSpPr>
        <p:spPr>
          <a:xfrm>
            <a:off x="639750" y="517225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Project - Make a Library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57200" algn="ctr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Char char="●"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Read the project description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57200" algn="ctr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Char char="●"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Review what you'll submit, </a:t>
            </a: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steps of the project, and rubric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4" name="Google Shape;1284;p16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8 -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2023-10-08T17:13:55Z</dcterms:modified>
</cp:coreProperties>
</file>