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4"/>
  </p:notesMasterIdLst>
  <p:sldIdLst>
    <p:sldId id="371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6c00aee403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6c00aee403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161"/>
          <p:cNvSpPr txBox="1"/>
          <p:nvPr/>
        </p:nvSpPr>
        <p:spPr>
          <a:xfrm>
            <a:off x="523500" y="684400"/>
            <a:ext cx="80970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Step 1 - Brainstorm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Brainstorm a theme for your library.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Char char="●"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What kind of blocks do you want to add to App Lab?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Char char="●"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What situations do you want to make easier?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0" name="Google Shape;1290;p16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8 -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291" name="Google Shape;1291;p161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292" name="Google Shape;1292;p161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61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61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2023-10-08T17:13:56Z</dcterms:modified>
</cp:coreProperties>
</file>