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37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6cbd3dc8b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6cbd3dc8b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62"/>
          <p:cNvSpPr txBox="1"/>
          <p:nvPr/>
        </p:nvSpPr>
        <p:spPr>
          <a:xfrm>
            <a:off x="523500" y="684400"/>
            <a:ext cx="8097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Step 2 - Design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Choose 2 or more functions you'd like to build.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At least one needs a parameter, return, loop, and if-statement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Fill in step 2 of the Project Guide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0" name="Google Shape;1300;p16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8 -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301" name="Google Shape;1301;p162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302" name="Google Shape;1302;p162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62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62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2023-10-08T17:13:57Z</dcterms:modified>
</cp:coreProperties>
</file>