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0" r:id="rId1"/>
    <p:sldMasterId id="2147483691" r:id="rId2"/>
  </p:sldMasterIdLst>
  <p:notesMasterIdLst>
    <p:notesMasterId r:id="rId4"/>
  </p:notesMasterIdLst>
  <p:sldIdLst>
    <p:sldId id="373" r:id="rId3"/>
  </p:sldIdLst>
  <p:sldSz cx="9144000" cy="5143500" type="screen16x9"/>
  <p:notesSz cx="6858000" cy="9144000"/>
  <p:embeddedFontLst>
    <p:embeddedFont>
      <p:font typeface="Proxima Nova" panose="020B0604020202020204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EA02237-7839-4212-A958-9179D55CE507}">
  <a:tblStyle styleId="{EEA02237-7839-4212-A958-9179D55CE50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3" Type="http://schemas.openxmlformats.org/officeDocument/2006/relationships/slide" Target="slides/slide1.xml"/><Relationship Id="rId7" Type="http://schemas.openxmlformats.org/officeDocument/2006/relationships/font" Target="fonts/font3.fntdata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heme" Target="theme/theme1.xml"/><Relationship Id="rId5" Type="http://schemas.openxmlformats.org/officeDocument/2006/relationships/font" Target="fonts/font1.fntdata"/><Relationship Id="rId1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6" name="Google Shape;1306;g6cbd3dc8bb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7" name="Google Shape;1307;g6cbd3dc8bb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8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2" name="Google Shape;72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6" name="Google Shape;76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0" name="Google Shape;80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5" name="Google Shape;85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8" name="Google Shape;88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9" name="Google Shape;89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  <a:defRPr sz="1800"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9" name="Google Shape;1309;p163"/>
          <p:cNvSpPr txBox="1"/>
          <p:nvPr/>
        </p:nvSpPr>
        <p:spPr>
          <a:xfrm>
            <a:off x="523500" y="684400"/>
            <a:ext cx="8097000" cy="389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Proxima Nova"/>
                <a:ea typeface="Proxima Nova"/>
                <a:cs typeface="Proxima Nova"/>
                <a:sym typeface="Proxima Nova"/>
              </a:rPr>
              <a:t>Step 3 - Build</a:t>
            </a:r>
            <a:endParaRPr sz="36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Proxima Nova"/>
                <a:ea typeface="Proxima Nova"/>
                <a:cs typeface="Proxima Nova"/>
                <a:sym typeface="Proxima Nova"/>
              </a:rPr>
              <a:t>Use the rest of your time today to build out the functions you designed.</a:t>
            </a:r>
            <a:endParaRPr sz="36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10" name="Google Shape;1310;p163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7 Lesson 8 - Activity</a:t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1311" name="Google Shape;1311;p163"/>
          <p:cNvGrpSpPr/>
          <p:nvPr/>
        </p:nvGrpSpPr>
        <p:grpSpPr>
          <a:xfrm>
            <a:off x="8318125" y="86900"/>
            <a:ext cx="747550" cy="183300"/>
            <a:chOff x="7547375" y="86900"/>
            <a:chExt cx="747550" cy="183300"/>
          </a:xfrm>
        </p:grpSpPr>
        <p:sp>
          <p:nvSpPr>
            <p:cNvPr id="1312" name="Google Shape;1312;p163"/>
            <p:cNvSpPr/>
            <p:nvPr/>
          </p:nvSpPr>
          <p:spPr>
            <a:xfrm>
              <a:off x="7547375" y="86900"/>
              <a:ext cx="183300" cy="183300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163"/>
            <p:cNvSpPr/>
            <p:nvPr/>
          </p:nvSpPr>
          <p:spPr>
            <a:xfrm>
              <a:off x="7829500" y="86900"/>
              <a:ext cx="183300" cy="183300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163"/>
            <p:cNvSpPr/>
            <p:nvPr/>
          </p:nvSpPr>
          <p:spPr>
            <a:xfrm>
              <a:off x="8111625" y="86900"/>
              <a:ext cx="183300" cy="183300"/>
            </a:xfrm>
            <a:prstGeom prst="ellipse">
              <a:avLst/>
            </a:prstGeom>
            <a:noFill/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25</Words>
  <Application>Microsoft Office PowerPoint</Application>
  <PresentationFormat>On-screen Show (16:9)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Proxima Nova</vt:lpstr>
      <vt:lpstr>Arial</vt:lpstr>
      <vt:lpstr>Simple Light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2023-10-08T17:13:58Z</dcterms:modified>
</cp:coreProperties>
</file>