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67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c00aee403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c00aee403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/>
          <p:nvPr/>
        </p:nvSpPr>
        <p:spPr>
          <a:xfrm>
            <a:off x="3662231" y="1028381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78" name="Google Shape;378;p57"/>
          <p:cNvSpPr/>
          <p:nvPr/>
        </p:nvSpPr>
        <p:spPr>
          <a:xfrm>
            <a:off x="4540900" y="1034537"/>
            <a:ext cx="741300" cy="5223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79" name="Google Shape;379;p57"/>
          <p:cNvSpPr/>
          <p:nvPr/>
        </p:nvSpPr>
        <p:spPr>
          <a:xfrm>
            <a:off x="393951" y="2164662"/>
            <a:ext cx="4977000" cy="216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7"/>
          <p:cNvSpPr txBox="1"/>
          <p:nvPr/>
        </p:nvSpPr>
        <p:spPr>
          <a:xfrm>
            <a:off x="457175" y="3417288"/>
            <a:ext cx="2384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makeCake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1" name="Google Shape;381;p57"/>
          <p:cNvSpPr/>
          <p:nvPr/>
        </p:nvSpPr>
        <p:spPr>
          <a:xfrm>
            <a:off x="2780525" y="3301838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</a:t>
            </a:r>
            <a:endParaRPr/>
          </a:p>
        </p:txBody>
      </p:sp>
      <p:sp>
        <p:nvSpPr>
          <p:cNvPr id="382" name="Google Shape;382;p57"/>
          <p:cNvSpPr/>
          <p:nvPr/>
        </p:nvSpPr>
        <p:spPr>
          <a:xfrm>
            <a:off x="4066600" y="3301838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383" name="Google Shape;383;p57"/>
          <p:cNvSpPr txBox="1"/>
          <p:nvPr/>
        </p:nvSpPr>
        <p:spPr>
          <a:xfrm>
            <a:off x="3726875" y="1028388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4" name="Google Shape;384;p57"/>
          <p:cNvSpPr txBox="1"/>
          <p:nvPr/>
        </p:nvSpPr>
        <p:spPr>
          <a:xfrm>
            <a:off x="4586200" y="1078788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ng Soon"/>
                <a:ea typeface="Coming Soon"/>
                <a:cs typeface="Coming Soon"/>
                <a:sym typeface="Coming Soon"/>
              </a:rPr>
              <a:t>“chocolate”</a:t>
            </a:r>
            <a:endParaRPr sz="11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5" name="Google Shape;385;p57"/>
          <p:cNvSpPr/>
          <p:nvPr/>
        </p:nvSpPr>
        <p:spPr>
          <a:xfrm>
            <a:off x="2946881" y="3384481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3011525" y="3434888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4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387" name="Google Shape;387;p57"/>
          <p:cNvGrpSpPr/>
          <p:nvPr/>
        </p:nvGrpSpPr>
        <p:grpSpPr>
          <a:xfrm>
            <a:off x="4252300" y="3390637"/>
            <a:ext cx="741300" cy="522300"/>
            <a:chOff x="5719550" y="2715325"/>
            <a:chExt cx="741300" cy="522300"/>
          </a:xfrm>
        </p:grpSpPr>
        <p:sp>
          <p:nvSpPr>
            <p:cNvPr id="388" name="Google Shape;388;p57"/>
            <p:cNvSpPr/>
            <p:nvPr/>
          </p:nvSpPr>
          <p:spPr>
            <a:xfrm>
              <a:off x="5719550" y="2715325"/>
              <a:ext cx="741300" cy="5223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389" name="Google Shape;389;p57"/>
            <p:cNvSpPr txBox="1"/>
            <p:nvPr/>
          </p:nvSpPr>
          <p:spPr>
            <a:xfrm>
              <a:off x="5764850" y="2759575"/>
              <a:ext cx="650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ming Soon"/>
                  <a:ea typeface="Coming Soon"/>
                  <a:cs typeface="Coming Soon"/>
                  <a:sym typeface="Coming Soon"/>
                </a:rPr>
                <a:t>“chocolate”</a:t>
              </a:r>
              <a:endParaRPr sz="11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90" name="Google Shape;390;p57"/>
          <p:cNvSpPr txBox="1"/>
          <p:nvPr/>
        </p:nvSpPr>
        <p:spPr>
          <a:xfrm>
            <a:off x="393950" y="814038"/>
            <a:ext cx="2993400" cy="963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if I wanted a four layer chocolate cake? What would that look like?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1" name="Google Shape;391;p57"/>
          <p:cNvGrpSpPr/>
          <p:nvPr/>
        </p:nvGrpSpPr>
        <p:grpSpPr>
          <a:xfrm>
            <a:off x="6277225" y="2339063"/>
            <a:ext cx="2318137" cy="1990400"/>
            <a:chOff x="5992525" y="1623350"/>
            <a:chExt cx="2318137" cy="1990400"/>
          </a:xfrm>
        </p:grpSpPr>
        <p:sp>
          <p:nvSpPr>
            <p:cNvPr id="392" name="Google Shape;392;p57"/>
            <p:cNvSpPr/>
            <p:nvPr/>
          </p:nvSpPr>
          <p:spPr>
            <a:xfrm>
              <a:off x="6053950" y="2950150"/>
              <a:ext cx="2202300" cy="663600"/>
            </a:xfrm>
            <a:prstGeom prst="can">
              <a:avLst>
                <a:gd name="adj" fmla="val 50000"/>
              </a:avLst>
            </a:prstGeom>
            <a:solidFill>
              <a:srgbClr val="784C0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3" name="Google Shape;393;p57"/>
            <p:cNvPicPr preferRelativeResize="0"/>
            <p:nvPr/>
          </p:nvPicPr>
          <p:blipFill rotWithShape="1">
            <a:blip r:embed="rId4">
              <a:alphaModFix/>
            </a:blip>
            <a:srcRect l="13670" t="35942" r="11090"/>
            <a:stretch/>
          </p:blipFill>
          <p:spPr>
            <a:xfrm>
              <a:off x="5992525" y="2859475"/>
              <a:ext cx="2311075" cy="66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57"/>
            <p:cNvSpPr/>
            <p:nvPr/>
          </p:nvSpPr>
          <p:spPr>
            <a:xfrm>
              <a:off x="6053950" y="2533625"/>
              <a:ext cx="2202300" cy="663600"/>
            </a:xfrm>
            <a:prstGeom prst="can">
              <a:avLst>
                <a:gd name="adj" fmla="val 50000"/>
              </a:avLst>
            </a:prstGeom>
            <a:solidFill>
              <a:srgbClr val="784C0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5" name="Google Shape;395;p57"/>
            <p:cNvPicPr preferRelativeResize="0"/>
            <p:nvPr/>
          </p:nvPicPr>
          <p:blipFill rotWithShape="1">
            <a:blip r:embed="rId4">
              <a:alphaModFix/>
            </a:blip>
            <a:srcRect l="13670" t="35942" r="11090"/>
            <a:stretch/>
          </p:blipFill>
          <p:spPr>
            <a:xfrm>
              <a:off x="5992525" y="2442950"/>
              <a:ext cx="2311075" cy="66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57"/>
            <p:cNvSpPr/>
            <p:nvPr/>
          </p:nvSpPr>
          <p:spPr>
            <a:xfrm>
              <a:off x="6053963" y="2107850"/>
              <a:ext cx="2202300" cy="663600"/>
            </a:xfrm>
            <a:prstGeom prst="can">
              <a:avLst>
                <a:gd name="adj" fmla="val 50000"/>
              </a:avLst>
            </a:prstGeom>
            <a:solidFill>
              <a:srgbClr val="784C0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7" name="Google Shape;397;p57"/>
            <p:cNvPicPr preferRelativeResize="0"/>
            <p:nvPr/>
          </p:nvPicPr>
          <p:blipFill rotWithShape="1">
            <a:blip r:embed="rId4">
              <a:alphaModFix/>
            </a:blip>
            <a:srcRect l="13670" t="35942" r="11090"/>
            <a:stretch/>
          </p:blipFill>
          <p:spPr>
            <a:xfrm>
              <a:off x="5992537" y="2017175"/>
              <a:ext cx="2311075" cy="66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57"/>
            <p:cNvSpPr/>
            <p:nvPr/>
          </p:nvSpPr>
          <p:spPr>
            <a:xfrm>
              <a:off x="6061013" y="1714025"/>
              <a:ext cx="2202300" cy="663600"/>
            </a:xfrm>
            <a:prstGeom prst="can">
              <a:avLst>
                <a:gd name="adj" fmla="val 50000"/>
              </a:avLst>
            </a:prstGeom>
            <a:solidFill>
              <a:srgbClr val="784C0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9" name="Google Shape;399;p57"/>
            <p:cNvPicPr preferRelativeResize="0"/>
            <p:nvPr/>
          </p:nvPicPr>
          <p:blipFill rotWithShape="1">
            <a:blip r:embed="rId4">
              <a:alphaModFix/>
            </a:blip>
            <a:srcRect l="13670" t="35942" r="11090"/>
            <a:stretch/>
          </p:blipFill>
          <p:spPr>
            <a:xfrm>
              <a:off x="5999587" y="1623350"/>
              <a:ext cx="2311075" cy="663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5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01" name="Google Shape;401;p5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5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4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2023-10-08T17:12:21Z</dcterms:modified>
</cp:coreProperties>
</file>