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7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62fa39d25b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62fa39d25b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65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Unit 7 - Lesson 9</a:t>
            </a:r>
            <a:endParaRPr sz="3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- Make a Library Part 2</a:t>
            </a:r>
            <a:endParaRPr sz="36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2023-10-08T17:14:00Z</dcterms:modified>
</cp:coreProperties>
</file>