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7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6c00aee40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6c00aee40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67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Two ways to test your library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AutoNum type="arabicPeriod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Write tests!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AutoNum type="arabicPeriod"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Have a classmate try it out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3" name="Google Shape;1333;p167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9 -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2023-10-08T17:14:02Z</dcterms:modified>
</cp:coreProperties>
</file>