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79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6c00aee403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6c00aee403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3" name="Google Shape;1343;p169"/>
          <p:cNvSpPr txBox="1"/>
          <p:nvPr/>
        </p:nvSpPr>
        <p:spPr>
          <a:xfrm>
            <a:off x="523500" y="2272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Tests refresher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4" name="Google Shape;1344;p169"/>
          <p:cNvSpPr txBox="1"/>
          <p:nvPr/>
        </p:nvSpPr>
        <p:spPr>
          <a:xfrm>
            <a:off x="847800" y="4077475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write tests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of the function. Try different values to make sure your function works in many cases.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5" name="Google Shape;1345;p169"/>
          <p:cNvSpPr txBox="1"/>
          <p:nvPr/>
        </p:nvSpPr>
        <p:spPr>
          <a:xfrm>
            <a:off x="4729875" y="4077475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the results in the console to make sure that the functions pass the test.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6" name="Google Shape;1346;p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076" y="856077"/>
            <a:ext cx="6163849" cy="3255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7" name="Google Shape;1347;p169"/>
          <p:cNvCxnSpPr/>
          <p:nvPr/>
        </p:nvCxnSpPr>
        <p:spPr>
          <a:xfrm rot="10800000" flipH="1">
            <a:off x="2269900" y="2687075"/>
            <a:ext cx="1363500" cy="14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8" name="Google Shape;1348;p169"/>
          <p:cNvCxnSpPr/>
          <p:nvPr/>
        </p:nvCxnSpPr>
        <p:spPr>
          <a:xfrm rot="10800000">
            <a:off x="4243700" y="3715750"/>
            <a:ext cx="1734300" cy="44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2023-10-08T17:14:04Z</dcterms:modified>
</cp:coreProperties>
</file>