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8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c00aee40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c00aee40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54" name="Google Shape;1354;p17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55" name="Google Shape;1355;p17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170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4 - Test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As your program today, add tests to your functions to make sure they're working as you expect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Keep writing your library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2023-10-08T17:14:04Z</dcterms:modified>
</cp:coreProperties>
</file>