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8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bf0208dd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bf0208dd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7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9 -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364" name="Google Shape;1364;p17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365" name="Google Shape;1365;p17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8" name="Google Shape;1368;p171"/>
          <p:cNvSpPr txBox="1"/>
          <p:nvPr/>
        </p:nvSpPr>
        <p:spPr>
          <a:xfrm>
            <a:off x="523500" y="684400"/>
            <a:ext cx="8097000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Before moving to Step 5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Once you’ve finished testing your functions, comment out your tests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9" name="Google Shape;1369;p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100" y="2712525"/>
            <a:ext cx="4036950" cy="797575"/>
          </a:xfrm>
          <a:prstGeom prst="rect">
            <a:avLst/>
          </a:prstGeom>
          <a:noFill/>
          <a:ln w="19050" cap="flat" cmpd="sng">
            <a:solidFill>
              <a:srgbClr val="00ADB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0" name="Google Shape;1370;p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8100" y="4044775"/>
            <a:ext cx="4036950" cy="833208"/>
          </a:xfrm>
          <a:prstGeom prst="rect">
            <a:avLst/>
          </a:prstGeom>
          <a:noFill/>
          <a:ln w="19050" cap="flat" cmpd="sng">
            <a:solidFill>
              <a:srgbClr val="00ADBC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71" name="Google Shape;1371;p171"/>
          <p:cNvCxnSpPr>
            <a:stCxn id="1369" idx="2"/>
            <a:endCxn id="1370" idx="0"/>
          </p:cNvCxnSpPr>
          <p:nvPr/>
        </p:nvCxnSpPr>
        <p:spPr>
          <a:xfrm>
            <a:off x="4186575" y="3510100"/>
            <a:ext cx="0" cy="53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2023-10-08T17:14:05Z</dcterms:modified>
</cp:coreProperties>
</file>