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8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6cbd3dc8b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6cbd3dc8b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72"/>
          <p:cNvSpPr txBox="1"/>
          <p:nvPr/>
        </p:nvSpPr>
        <p:spPr>
          <a:xfrm>
            <a:off x="447300" y="684400"/>
            <a:ext cx="5018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5 - Feedback - Export Your Library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In Lesson 9, Level 1 click Share → Show Advanced Options → Share as Library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Choose the functions you'd like to export. If you need to edit the comments before your functions do so.</a:t>
            </a:r>
            <a:br>
              <a:rPr lang="en" sz="2000">
                <a:latin typeface="Proxima Nova"/>
                <a:ea typeface="Proxima Nova"/>
                <a:cs typeface="Proxima Nova"/>
                <a:sym typeface="Proxima Nova"/>
              </a:rPr>
            </a:b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Hit Publish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7" name="Google Shape;1377;p1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78" name="Google Shape;1378;p17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79" name="Google Shape;1379;p17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2" name="Google Shape;1382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300" y="571150"/>
            <a:ext cx="3501299" cy="180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438" y="2465475"/>
            <a:ext cx="2419025" cy="25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2023-10-08T17:14:06Z</dcterms:modified>
</cp:coreProperties>
</file>