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8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6cc44988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6cc44988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73"/>
          <p:cNvSpPr txBox="1"/>
          <p:nvPr/>
        </p:nvSpPr>
        <p:spPr>
          <a:xfrm>
            <a:off x="447300" y="684400"/>
            <a:ext cx="52434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5 - Feedback - Import a Library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AutoNum type="arabicPeriod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Go to the next level, Lesson 9 Level 2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AutoNum type="arabicPeriod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Click the gear and then Manage Libraries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AutoNum type="arabicPeriod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Find your partner's library and import it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AutoNum type="arabicPeriod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Start testing the different functions they shared with you. They'll be in the "Functions" drawer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9" name="Google Shape;1389;p17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90" name="Google Shape;1390;p17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391" name="Google Shape;1391;p17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4" name="Google Shape;1394;p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875" y="484975"/>
            <a:ext cx="1828825" cy="14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647" y="2070875"/>
            <a:ext cx="1431275" cy="30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2023-10-08T17:14:07Z</dcterms:modified>
</cp:coreProperties>
</file>