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8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6cc44988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6cc44988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74"/>
          <p:cNvSpPr txBox="1"/>
          <p:nvPr/>
        </p:nvSpPr>
        <p:spPr>
          <a:xfrm>
            <a:off x="218700" y="455800"/>
            <a:ext cx="6143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5 - Feedback - Give Feedback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On your classmate's project guide give them feedback about their library.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Hover over blocks to read their documentation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You can view all the library code by clicking "View Code" from the "Manage Libraries" window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1" name="Google Shape;1401;p17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02" name="Google Shape;1402;p17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403" name="Google Shape;1403;p17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7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7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6" name="Google Shape;1406;p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001" y="684400"/>
            <a:ext cx="2263924" cy="18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900" y="2571750"/>
            <a:ext cx="2756700" cy="9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5530" y="4078900"/>
            <a:ext cx="5640145" cy="9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2023-10-08T17:14:08Z</dcterms:modified>
</cp:coreProperties>
</file>