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6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c00aee403_0_1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c00aee403_0_1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_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youtube.com/watch?v=uJG2ZkmPEk8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58"/>
          <p:cNvSpPr txBox="1"/>
          <p:nvPr/>
        </p:nvSpPr>
        <p:spPr>
          <a:xfrm>
            <a:off x="210075" y="786525"/>
            <a:ext cx="6159900" cy="27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Time to create your own function with parameters!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Complete Challenge #1 in your Activity Guide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325" y="1088998"/>
            <a:ext cx="1805625" cy="8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800" y="2028500"/>
            <a:ext cx="2035225" cy="24733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3" name="Google Shape;413;p58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10m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9725" y="2713250"/>
            <a:ext cx="2828725" cy="21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2023-10-08T17:12:22Z</dcterms:modified>
</cp:coreProperties>
</file>