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8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6cc44988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6cc44988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75"/>
          <p:cNvSpPr txBox="1"/>
          <p:nvPr/>
        </p:nvSpPr>
        <p:spPr>
          <a:xfrm>
            <a:off x="447300" y="684400"/>
            <a:ext cx="75084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6 - Improve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If you have time continue working on improving your library based on your feedback and testing from today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4" name="Google Shape;1414;p1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15" name="Google Shape;1415;p17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416" name="Google Shape;1416;p17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2023-10-08T17:14:09Z</dcterms:modified>
</cp:coreProperties>
</file>