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9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6c00aee403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6c00aee403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41" name="Google Shape;1441;p18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442" name="Google Shape;1442;p18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180"/>
          <p:cNvSpPr txBox="1"/>
          <p:nvPr/>
        </p:nvSpPr>
        <p:spPr>
          <a:xfrm>
            <a:off x="447300" y="684400"/>
            <a:ext cx="8065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7 - Acknowledge Collaborators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Fill in the table acknowledging the source of any code your partner wrote or that you got from another source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2023-10-08T17:14:14Z</dcterms:modified>
</cp:coreProperties>
</file>